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9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9B3DC-EB55-41C9-92EB-F2D1EB903D34}" type="datetimeFigureOut">
              <a:rPr lang="en-US" smtClean="0"/>
              <a:pPr/>
              <a:t>10/3/14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DA16-9703-4C96-8378-3E88083AF6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9B3DC-EB55-41C9-92EB-F2D1EB903D34}" type="datetimeFigureOut">
              <a:rPr lang="en-US" smtClean="0"/>
              <a:pPr/>
              <a:t>10/3/14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DA16-9703-4C96-8378-3E88083AF6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9B3DC-EB55-41C9-92EB-F2D1EB903D34}" type="datetimeFigureOut">
              <a:rPr lang="en-US" smtClean="0"/>
              <a:pPr/>
              <a:t>10/3/14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DA16-9703-4C96-8378-3E88083AF6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9B3DC-EB55-41C9-92EB-F2D1EB903D34}" type="datetimeFigureOut">
              <a:rPr lang="en-US" smtClean="0"/>
              <a:pPr/>
              <a:t>10/3/14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DA16-9703-4C96-8378-3E88083AF6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9B3DC-EB55-41C9-92EB-F2D1EB903D34}" type="datetimeFigureOut">
              <a:rPr lang="en-US" smtClean="0"/>
              <a:pPr/>
              <a:t>10/3/14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DA16-9703-4C96-8378-3E88083AF6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9B3DC-EB55-41C9-92EB-F2D1EB903D34}" type="datetimeFigureOut">
              <a:rPr lang="en-US" smtClean="0"/>
              <a:pPr/>
              <a:t>10/3/14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DA16-9703-4C96-8378-3E88083AF6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9B3DC-EB55-41C9-92EB-F2D1EB903D34}" type="datetimeFigureOut">
              <a:rPr lang="en-US" smtClean="0"/>
              <a:pPr/>
              <a:t>10/3/14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DA16-9703-4C96-8378-3E88083AF6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9B3DC-EB55-41C9-92EB-F2D1EB903D34}" type="datetimeFigureOut">
              <a:rPr lang="en-US" smtClean="0"/>
              <a:pPr/>
              <a:t>10/3/14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DA16-9703-4C96-8378-3E88083AF6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9B3DC-EB55-41C9-92EB-F2D1EB903D34}" type="datetimeFigureOut">
              <a:rPr lang="en-US" smtClean="0"/>
              <a:pPr/>
              <a:t>10/3/14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DA16-9703-4C96-8378-3E88083AF6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9B3DC-EB55-41C9-92EB-F2D1EB903D34}" type="datetimeFigureOut">
              <a:rPr lang="en-US" smtClean="0"/>
              <a:pPr/>
              <a:t>10/3/14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DA16-9703-4C96-8378-3E88083AF6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9B3DC-EB55-41C9-92EB-F2D1EB903D34}" type="datetimeFigureOut">
              <a:rPr lang="en-US" smtClean="0"/>
              <a:pPr/>
              <a:t>10/3/14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DA16-9703-4C96-8378-3E88083AF6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9B3DC-EB55-41C9-92EB-F2D1EB903D34}" type="datetimeFigureOut">
              <a:rPr lang="en-US" smtClean="0"/>
              <a:pPr/>
              <a:t>10/3/14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9DA16-9703-4C96-8378-3E88083AF61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watch?v=oxp4dkMQ1Vo" TargetMode="External"/><Relationship Id="rId3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Stephenbeauchamp@claytonschools.ne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Welcome Parents!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first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0400" y="3505200"/>
            <a:ext cx="2514600" cy="226841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BOWMAN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Business- Create a budget and a plan for fundraising and execute</a:t>
            </a:r>
          </a:p>
          <a:p>
            <a:r>
              <a:rPr lang="en-US" dirty="0" smtClean="0"/>
              <a:t>Outreach- plan events to give back to the community, also to spread the word about our team and FIRST</a:t>
            </a:r>
          </a:p>
          <a:p>
            <a:r>
              <a:rPr lang="en-US" dirty="0" smtClean="0"/>
              <a:t>Media-update </a:t>
            </a:r>
            <a:r>
              <a:rPr lang="en-US" dirty="0" err="1" smtClean="0"/>
              <a:t>Facebook</a:t>
            </a:r>
            <a:r>
              <a:rPr lang="en-US" dirty="0" smtClean="0"/>
              <a:t>, Website, </a:t>
            </a:r>
            <a:r>
              <a:rPr lang="en-US" dirty="0" err="1" smtClean="0"/>
              <a:t>Video,etc</a:t>
            </a:r>
            <a:endParaRPr lang="en-US" dirty="0" smtClean="0"/>
          </a:p>
          <a:p>
            <a:r>
              <a:rPr lang="en-US" dirty="0" smtClean="0"/>
              <a:t>Awards – Award submission for our team as well as assist our seniors in scholarship applications</a:t>
            </a:r>
          </a:p>
          <a:p>
            <a:r>
              <a:rPr lang="en-US" dirty="0" smtClean="0"/>
              <a:t>Networking- Network with other teams, Help other teams, etc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find their place and get involved.  </a:t>
            </a:r>
          </a:p>
          <a:p>
            <a:r>
              <a:rPr lang="en-US" dirty="0" smtClean="0"/>
              <a:t>The more they get involved, the more they will get out of the program.</a:t>
            </a:r>
          </a:p>
          <a:p>
            <a:r>
              <a:rPr lang="en-US" dirty="0" smtClean="0"/>
              <a:t>Help the team with BOMAN activities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http://www.youtube.com/watch?v=oxp4dkMQ1Vo</a:t>
            </a:r>
            <a:endParaRPr lang="en-US" dirty="0"/>
          </a:p>
        </p:txBody>
      </p:sp>
      <p:pic>
        <p:nvPicPr>
          <p:cNvPr id="4" name="Picture 3" descr="aereal assis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62200" y="3200400"/>
            <a:ext cx="4122295" cy="27432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years competitions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Arkansas Regional – March 5-8 in Searcy, AR</a:t>
            </a:r>
          </a:p>
          <a:p>
            <a:r>
              <a:rPr lang="en-US" dirty="0" smtClean="0"/>
              <a:t>St. Louis Regional – March 13-15 at </a:t>
            </a:r>
            <a:r>
              <a:rPr lang="en-US" dirty="0" err="1" smtClean="0"/>
              <a:t>Chafeitz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Students will sign up to go to AR</a:t>
            </a:r>
          </a:p>
          <a:p>
            <a:pPr lvl="1"/>
            <a:r>
              <a:rPr lang="en-US" dirty="0" smtClean="0"/>
              <a:t>Students responsible for lodging/meals, etc</a:t>
            </a:r>
          </a:p>
          <a:p>
            <a:pPr lvl="1">
              <a:buNone/>
            </a:pPr>
            <a:endParaRPr lang="en-US" dirty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ways you can get involved!</a:t>
            </a:r>
          </a:p>
          <a:p>
            <a:pPr lvl="1"/>
            <a:r>
              <a:rPr lang="en-US" dirty="0" smtClean="0"/>
              <a:t>Come up and work with the students/Mentor</a:t>
            </a:r>
          </a:p>
          <a:p>
            <a:pPr lvl="1"/>
            <a:r>
              <a:rPr lang="en-US" dirty="0" smtClean="0"/>
              <a:t>Help with snacks/lunches</a:t>
            </a:r>
          </a:p>
          <a:p>
            <a:pPr lvl="1"/>
            <a:r>
              <a:rPr lang="en-US" dirty="0" smtClean="0"/>
              <a:t>Make connections for our team</a:t>
            </a:r>
          </a:p>
          <a:p>
            <a:pPr lvl="1"/>
            <a:r>
              <a:rPr lang="en-US" dirty="0" smtClean="0"/>
              <a:t>Other skills that can be used for the team</a:t>
            </a:r>
          </a:p>
          <a:p>
            <a:pPr lvl="1"/>
            <a:r>
              <a:rPr lang="en-US" dirty="0" smtClean="0"/>
              <a:t>Chaperone AR trip</a:t>
            </a:r>
          </a:p>
          <a:p>
            <a:pPr lvl="1"/>
            <a:endParaRPr lang="en-US" dirty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Contact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Stephenbeauchamp@claytonschools.net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314-854-6080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Our mission is to inspire young people to be science and technology leaders, by engaging them in exciting mentor-based programs that build science, engineering and technology skills, that inspire innovation, and that foster well-rounded life capabilities including self-confidence, communication, and leadership.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team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Generate interest in Science, Technology, Engineering, and Math related fields.</a:t>
            </a:r>
          </a:p>
          <a:p>
            <a:r>
              <a:rPr lang="en-US" dirty="0" smtClean="0"/>
              <a:t>Give students the opportunity to fail, learn from their mistakes, then succeed.</a:t>
            </a:r>
          </a:p>
          <a:p>
            <a:r>
              <a:rPr lang="en-US" dirty="0" smtClean="0"/>
              <a:t>Build skills in:</a:t>
            </a:r>
          </a:p>
          <a:p>
            <a:pPr lvl="1"/>
            <a:r>
              <a:rPr lang="en-US" dirty="0" smtClean="0"/>
              <a:t>Design</a:t>
            </a:r>
          </a:p>
          <a:p>
            <a:pPr lvl="1"/>
            <a:r>
              <a:rPr lang="en-US" dirty="0" smtClean="0"/>
              <a:t>Fabrication</a:t>
            </a:r>
          </a:p>
          <a:p>
            <a:pPr lvl="1"/>
            <a:r>
              <a:rPr lang="en-US" dirty="0" smtClean="0"/>
              <a:t>Team work</a:t>
            </a:r>
          </a:p>
          <a:p>
            <a:pPr lvl="1"/>
            <a:r>
              <a:rPr lang="en-US" dirty="0" smtClean="0"/>
              <a:t>Communication</a:t>
            </a:r>
          </a:p>
          <a:p>
            <a:pPr lvl="1"/>
            <a:r>
              <a:rPr lang="en-US" dirty="0" smtClean="0"/>
              <a:t>Fundraising</a:t>
            </a:r>
          </a:p>
          <a:p>
            <a:pPr lvl="1"/>
            <a:r>
              <a:rPr lang="en-US" dirty="0" smtClean="0"/>
              <a:t>Problem Solving</a:t>
            </a:r>
          </a:p>
          <a:p>
            <a:pPr lvl="1"/>
            <a:r>
              <a:rPr lang="en-US" dirty="0" smtClean="0"/>
              <a:t>Media</a:t>
            </a:r>
          </a:p>
          <a:p>
            <a:pPr lvl="1"/>
            <a:r>
              <a:rPr lang="en-US" dirty="0" smtClean="0"/>
              <a:t>Etc</a:t>
            </a:r>
          </a:p>
          <a:p>
            <a:endParaRPr lang="en-US" dirty="0"/>
          </a:p>
        </p:txBody>
      </p:sp>
      <p:pic>
        <p:nvPicPr>
          <p:cNvPr id="4" name="Picture 3" descr="first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38600" y="3124200"/>
            <a:ext cx="4122295" cy="27432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it all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design and build a robot to play a game.</a:t>
            </a:r>
          </a:p>
          <a:p>
            <a:r>
              <a:rPr lang="en-US" dirty="0" smtClean="0"/>
              <a:t>The Game</a:t>
            </a:r>
          </a:p>
          <a:p>
            <a:pPr lvl="1"/>
            <a:r>
              <a:rPr lang="en-US" dirty="0" smtClean="0"/>
              <a:t>2 min 30 sec	</a:t>
            </a:r>
          </a:p>
          <a:p>
            <a:pPr lvl="1"/>
            <a:r>
              <a:rPr lang="en-US" dirty="0" smtClean="0"/>
              <a:t>Randomly picked “alliances” for qualifying rounds</a:t>
            </a:r>
          </a:p>
          <a:p>
            <a:pPr lvl="1"/>
            <a:r>
              <a:rPr lang="en-US" dirty="0" smtClean="0"/>
              <a:t>Top 8 selects their team for elimination rounds.</a:t>
            </a:r>
          </a:p>
          <a:p>
            <a:r>
              <a:rPr lang="en-US" dirty="0" smtClean="0"/>
              <a:t>Build season</a:t>
            </a:r>
          </a:p>
          <a:p>
            <a:pPr lvl="1"/>
            <a:r>
              <a:rPr lang="en-US" dirty="0" smtClean="0"/>
              <a:t>6 weeks from the kickoff (Jan 4, 2014)</a:t>
            </a:r>
          </a:p>
          <a:p>
            <a:pPr lvl="1"/>
            <a:r>
              <a:rPr lang="en-US" dirty="0" smtClean="0"/>
              <a:t>We are in week 2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it all works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Schedule:</a:t>
            </a:r>
          </a:p>
          <a:p>
            <a:pPr lvl="1"/>
            <a:r>
              <a:rPr lang="en-US" dirty="0" smtClean="0"/>
              <a:t>Mon-Thurs – before/during/afterschool 3-5pm</a:t>
            </a:r>
          </a:p>
          <a:p>
            <a:pPr lvl="1"/>
            <a:r>
              <a:rPr lang="en-US" dirty="0" smtClean="0"/>
              <a:t>Saturdays 9-1:30 </a:t>
            </a:r>
            <a:r>
              <a:rPr lang="en-US" dirty="0" err="1" smtClean="0"/>
              <a:t>ish</a:t>
            </a:r>
            <a:endParaRPr lang="en-US" dirty="0" smtClean="0"/>
          </a:p>
          <a:p>
            <a:pPr lvl="1"/>
            <a:r>
              <a:rPr lang="en-US" dirty="0" smtClean="0"/>
              <a:t>We will extend times as necessary to complete the build.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should my student be doing?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should contribute in areas that peak their interest, but also contribute to the team.</a:t>
            </a:r>
          </a:p>
          <a:p>
            <a:pPr>
              <a:buNone/>
            </a:pPr>
            <a:r>
              <a:rPr lang="en-US" dirty="0" smtClean="0"/>
              <a:t>4 main teams</a:t>
            </a:r>
          </a:p>
          <a:p>
            <a:pPr>
              <a:buNone/>
            </a:pPr>
            <a:r>
              <a:rPr lang="en-US" dirty="0" smtClean="0"/>
              <a:t>CAD, Programming, Construction, and BOMAN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Responsible for the design of the robot</a:t>
            </a:r>
          </a:p>
          <a:p>
            <a:r>
              <a:rPr lang="en-US" dirty="0" smtClean="0"/>
              <a:t>Will work with construction team to communicate design to facilitate construction.</a:t>
            </a:r>
          </a:p>
          <a:p>
            <a:r>
              <a:rPr lang="en-US" dirty="0" smtClean="0"/>
              <a:t>Update CAD file as necessary</a:t>
            </a:r>
          </a:p>
          <a:p>
            <a:r>
              <a:rPr lang="en-US" dirty="0" smtClean="0"/>
              <a:t>Provide renderings/documentation/presentation items for our robot.</a:t>
            </a:r>
          </a:p>
          <a:p>
            <a:r>
              <a:rPr lang="en-US" dirty="0" smtClean="0"/>
              <a:t>Teach “rookies” CAD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Responsible for:</a:t>
            </a:r>
          </a:p>
          <a:p>
            <a:pPr lvl="1"/>
            <a:r>
              <a:rPr lang="en-US" dirty="0" smtClean="0"/>
              <a:t>Understanding functions of the robot/coordinate with drivers</a:t>
            </a:r>
          </a:p>
          <a:p>
            <a:pPr lvl="1"/>
            <a:r>
              <a:rPr lang="en-US" dirty="0" smtClean="0"/>
              <a:t>Research</a:t>
            </a:r>
          </a:p>
          <a:p>
            <a:pPr lvl="1"/>
            <a:r>
              <a:rPr lang="en-US" dirty="0" smtClean="0"/>
              <a:t>Write code for robot</a:t>
            </a:r>
          </a:p>
          <a:p>
            <a:pPr lvl="1"/>
            <a:r>
              <a:rPr lang="en-US" dirty="0" smtClean="0"/>
              <a:t>Wire robot</a:t>
            </a:r>
          </a:p>
          <a:p>
            <a:pPr lvl="1"/>
            <a:r>
              <a:rPr lang="en-US" dirty="0" smtClean="0"/>
              <a:t>Troubleshoot </a:t>
            </a:r>
          </a:p>
          <a:p>
            <a:pPr lvl="1"/>
            <a:r>
              <a:rPr lang="en-US" dirty="0" smtClean="0"/>
              <a:t>Teach “rookies” programming</a:t>
            </a:r>
          </a:p>
          <a:p>
            <a:pPr lvl="1">
              <a:buNone/>
            </a:pPr>
            <a:endParaRPr lang="en-US" dirty="0"/>
          </a:p>
        </p:txBody>
      </p:sp>
      <p:pic>
        <p:nvPicPr>
          <p:cNvPr id="4" name="Picture 3" descr="first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5800" y="2667000"/>
            <a:ext cx="3893279" cy="25908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Fabrication of Robot structure, Game pieces, and any thing else we need built </a:t>
            </a:r>
          </a:p>
          <a:p>
            <a:r>
              <a:rPr lang="en-US" dirty="0" smtClean="0"/>
              <a:t>Pit design and construction</a:t>
            </a:r>
          </a:p>
          <a:p>
            <a:r>
              <a:rPr lang="en-US" dirty="0" smtClean="0"/>
              <a:t>Certify “rookies” on equipment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535</Words>
  <Application>Microsoft Macintosh PowerPoint</Application>
  <PresentationFormat>On-screen Show (4:3)</PresentationFormat>
  <Paragraphs>80</Paragraphs>
  <Slides>15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Welcome Parents!</vt:lpstr>
      <vt:lpstr>FIRST</vt:lpstr>
      <vt:lpstr>Our team goals</vt:lpstr>
      <vt:lpstr>How it all works</vt:lpstr>
      <vt:lpstr>How it all works </vt:lpstr>
      <vt:lpstr>What should my student be doing?</vt:lpstr>
      <vt:lpstr>CAD </vt:lpstr>
      <vt:lpstr>Programming</vt:lpstr>
      <vt:lpstr>Construction</vt:lpstr>
      <vt:lpstr>BOWMAN</vt:lpstr>
      <vt:lpstr>Students</vt:lpstr>
      <vt:lpstr>The game</vt:lpstr>
      <vt:lpstr>This years competitions</vt:lpstr>
      <vt:lpstr>Parents</vt:lpstr>
      <vt:lpstr>My Contact info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Parents!</dc:title>
  <dc:creator>StephenBeauchamp</dc:creator>
  <cp:lastModifiedBy>jennifer adams</cp:lastModifiedBy>
  <cp:revision>1</cp:revision>
  <dcterms:created xsi:type="dcterms:W3CDTF">2014-10-04T03:30:56Z</dcterms:created>
  <dcterms:modified xsi:type="dcterms:W3CDTF">2014-10-04T03:31:28Z</dcterms:modified>
</cp:coreProperties>
</file>